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84" r:id="rId4"/>
    <p:sldId id="286" r:id="rId5"/>
    <p:sldId id="288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76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6"/>
    <a:srgbClr val="9BAB05"/>
    <a:srgbClr val="13A55F"/>
    <a:srgbClr val="979FA1"/>
    <a:srgbClr val="948E84"/>
    <a:srgbClr val="E4E0D5"/>
    <a:srgbClr val="DCECEE"/>
    <a:srgbClr val="95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15" autoAdjust="0"/>
  </p:normalViewPr>
  <p:slideViewPr>
    <p:cSldViewPr snapToGrid="0" showGuides="1">
      <p:cViewPr varScale="1">
        <p:scale>
          <a:sx n="68" d="100"/>
          <a:sy n="68" d="100"/>
        </p:scale>
        <p:origin x="738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0FC0-B5E2-4F2E-8DBE-70E8553D509F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1612-791D-43BE-8392-708DA5B2D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7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84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8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FD2F0-E6C5-4A60-8490-1E8EB1BA06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9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3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6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0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1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6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94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91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952500" y="6425264"/>
            <a:ext cx="10287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11186545" y="6236036"/>
            <a:ext cx="378456" cy="37845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8100000" scaled="0"/>
          </a:gradFill>
          <a:ln>
            <a:noFill/>
          </a:ln>
          <a:effectLst>
            <a:outerShdw blurRad="38100" dist="127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42376" y="6240598"/>
            <a:ext cx="466794" cy="369332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18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417E8AB-2599-4B91-9E6A-BEF1990A653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7771" y="6480211"/>
            <a:ext cx="113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massa</a:t>
            </a:r>
            <a:r>
              <a:rPr lang="en-US" altLang="zh-CN" sz="1200" baseline="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baseline="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f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posuere</a:t>
            </a:r>
            <a:endParaRPr lang="zh-CN" altLang="en-US" sz="1100" dirty="0">
              <a:solidFill>
                <a:schemeClr val="tx1">
                  <a:lumMod val="50000"/>
                  <a:lumOff val="50000"/>
                  <a:alpha val="72000"/>
                </a:schemeClr>
              </a:solidFill>
              <a:latin typeface="Poiret One" panose="02000000000000000000" pitchFamily="2" charset="0"/>
              <a:ea typeface="新蒂下午茶基本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9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258" y="4680386"/>
            <a:ext cx="2341752" cy="376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18106">
            <a:off x="9507321" y="-422329"/>
            <a:ext cx="3557023" cy="30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90709">
            <a:off x="11140331" y="4461753"/>
            <a:ext cx="1815437" cy="2916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29416">
            <a:off x="-424681" y="-672399"/>
            <a:ext cx="2644859" cy="22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C9C9-5C9D-48C5-85C9-8F32295AF8D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63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9.xml"/><Relationship Id="rId7" Type="http://schemas.microsoft.com/office/2007/relationships/hdphoto" Target="../media/hdphoto1.wdp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9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3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244" y="1425823"/>
            <a:ext cx="6116743" cy="4006354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667082" y="2694815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496882" y="1697174"/>
            <a:ext cx="372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开题交流</a:t>
            </a:r>
          </a:p>
        </p:txBody>
      </p:sp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2112435" y="3110313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信息工程学院电气</a:t>
            </a:r>
            <a:r>
              <a:rPr lang="en-US" altLang="zh-CN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1401</a:t>
            </a:r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班</a:t>
            </a:r>
          </a:p>
        </p:txBody>
      </p:sp>
      <p:sp>
        <p:nvSpPr>
          <p:cNvPr id="13" name="PA_库_文本框 12"/>
          <p:cNvSpPr txBox="1"/>
          <p:nvPr>
            <p:custDataLst>
              <p:tags r:id="rId5"/>
            </p:custDataLst>
          </p:nvPr>
        </p:nvSpPr>
        <p:spPr>
          <a:xfrm>
            <a:off x="667082" y="388377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667082" y="4934232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7"/>
            </p:custDataLst>
          </p:nvPr>
        </p:nvSpPr>
        <p:spPr>
          <a:xfrm>
            <a:off x="3912215" y="507823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答辩人：朱鑫栋</a:t>
            </a:r>
            <a:endParaRPr lang="en-US" altLang="zh-CN" sz="2000" dirty="0">
              <a:solidFill>
                <a:srgbClr val="95886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导   师：李永强</a:t>
            </a:r>
          </a:p>
        </p:txBody>
      </p:sp>
    </p:spTree>
    <p:extLst>
      <p:ext uri="{BB962C8B-B14F-4D97-AF65-F5344CB8AC3E}">
        <p14:creationId xmlns:p14="http://schemas.microsoft.com/office/powerpoint/2010/main" val="6242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078695" y="1025477"/>
            <a:ext cx="737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JavaScript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对浏览器兼容问题的解决方案：</a:t>
            </a:r>
          </a:p>
        </p:txBody>
      </p:sp>
      <p:sp>
        <p:nvSpPr>
          <p:cNvPr id="3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2667808" y="1783884"/>
            <a:ext cx="422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用</a:t>
            </a:r>
            <a:r>
              <a:rPr lang="en-US" altLang="zh-CN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JavaScript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检测浏览器版本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2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F3832AA5-E645-48A2-8AE1-5BD0E73FAB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99976" y="2874854"/>
            <a:ext cx="47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根据浏览器的版本引入不同的样式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69CE90D-E20F-457A-B683-2C2AFCB6286A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765345" y="2283788"/>
            <a:ext cx="0" cy="5145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6A387B6D-3AB5-4017-9644-21156A59B3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26178" y="3583072"/>
            <a:ext cx="1047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&lt;!--[if </a:t>
            </a:r>
            <a:r>
              <a:rPr lang="en-US" altLang="zh-CN" sz="2400" dirty="0" err="1">
                <a:solidFill>
                  <a:srgbClr val="13A55F"/>
                </a:solidFill>
                <a:latin typeface="Consolas" panose="020B0609020204030204" pitchFamily="49" charset="0"/>
              </a:rPr>
              <a:t>lt</a:t>
            </a:r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 IE 9]&gt; </a:t>
            </a:r>
          </a:p>
          <a:p>
            <a:pPr lvl="0"/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&lt;script type="text/</a:t>
            </a:r>
            <a:r>
              <a:rPr lang="en-US" altLang="zh-CN" sz="2400" dirty="0" err="1">
                <a:solidFill>
                  <a:srgbClr val="383226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" </a:t>
            </a:r>
            <a:r>
              <a:rPr lang="en-US" altLang="zh-CN" sz="2400" dirty="0" err="1">
                <a:solidFill>
                  <a:srgbClr val="383226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="ie9-main.js"&gt;&lt;/script&gt;</a:t>
            </a:r>
          </a:p>
          <a:p>
            <a:pPr lvl="0"/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&lt;![endif]--&gt;</a:t>
            </a:r>
            <a:endParaRPr lang="en-US" altLang="zh-CN" sz="2400" b="1" dirty="0">
              <a:solidFill>
                <a:srgbClr val="13A55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326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22" grpId="0" autoUpdateAnimBg="0"/>
      <p:bldP spid="2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步骤三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前端性能优化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70882" y="1685011"/>
            <a:ext cx="64860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http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请求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: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合并静态资源（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image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）</a:t>
            </a:r>
          </a:p>
          <a:p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9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17D2753-B776-4847-846C-64D667DB4B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070882" y="2785286"/>
            <a:ext cx="535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减少数据传输量：将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文件压缩，采用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json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作为数据传输格式</a:t>
            </a:r>
          </a:p>
        </p:txBody>
      </p:sp>
      <p:sp>
        <p:nvSpPr>
          <p:cNvPr id="10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53C8969-2D26-4828-AE41-3A31902F3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070881" y="3943386"/>
            <a:ext cx="535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DOM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操作：操作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dom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会导致浏览器重新渲染部分页面，代价极高</a:t>
            </a:r>
          </a:p>
        </p:txBody>
      </p:sp>
    </p:spTree>
    <p:extLst>
      <p:ext uri="{BB962C8B-B14F-4D97-AF65-F5344CB8AC3E}">
        <p14:creationId xmlns:p14="http://schemas.microsoft.com/office/powerpoint/2010/main" val="35722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  <p:bldP spid="9" grpId="0" autoUpdateAnimBg="0"/>
      <p:bldP spid="1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282543" y="2783827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3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224706" y="9702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计划时间与安排进展</a:t>
            </a:r>
          </a:p>
        </p:txBody>
      </p:sp>
      <p:grpSp>
        <p:nvGrpSpPr>
          <p:cNvPr id="5" name="PA_库_组合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2"/>
            </p:custDataLst>
          </p:nvPr>
        </p:nvGrpSpPr>
        <p:grpSpPr>
          <a:xfrm>
            <a:off x="157850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6" name="平行四边形 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9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1224706" y="3194573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2017.12.20 - 2018.03.04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收集材料，阅读相关文献完成外文翻译和文献综述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grpSp>
        <p:nvGrpSpPr>
          <p:cNvPr id="10" name="PA_库_组合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4"/>
            </p:custDataLst>
          </p:nvPr>
        </p:nvGrpSpPr>
        <p:grpSpPr>
          <a:xfrm>
            <a:off x="3193718" y="2004397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1" name="平行四边形 10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grpSp>
        <p:nvGrpSpPr>
          <p:cNvPr id="1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5"/>
            </p:custDataLst>
          </p:nvPr>
        </p:nvGrpSpPr>
        <p:grpSpPr>
          <a:xfrm>
            <a:off x="516777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6" name="平行四边形 1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0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372763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5316F0A0-A147-4AEC-BFFF-03635B5527E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206479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3205167-01F7-4267-9250-8B1BDAA2E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85676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2AA286D-780F-4C26-AD05-A4304FE956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952112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C9ADE9D-876B-45A6-A3BC-BFF43E8ED48B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1BD7AC5-5FEB-4D69-9865-80632E6EFD54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5A1D636E-D329-434A-9DF5-C60D48A68E36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9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B5CF445-6543-472C-92A6-52DCFDD9F15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46187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87D2B94-A204-40E9-A95F-0C5A498B22D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712623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282F9A60-49DD-4F95-8C0F-21D5EAA2730F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89F18AF-1114-4912-A169-CAE6485553F7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888F0CA9-A1CA-40C3-AFD0-8B4D81B428F7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34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02CF422-3A03-46C9-B198-75CCA05579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719215" y="3186472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2018.03.05 - 2018.03.19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完成开题报告，参加开题交流，初步确定开发方案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5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DE62505-4D07-4B5C-A11B-F411179B635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93269" y="3194573"/>
            <a:ext cx="1528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2018.03.20 - 2018.04.30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初步完成前端页面开发，接受中期检查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45DCD2D-AEDD-4C39-990F-E163959430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77609" y="3194573"/>
            <a:ext cx="1528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2018.05.01 - 2018.05.31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完成全部页面设计和功能开发，进行大量单元测试，撰写论文初稿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7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9BB0738-EB9A-41C1-A92E-C2169A28C9D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74379" y="3194573"/>
            <a:ext cx="152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2018.06.01 - 2018.06.30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论文修改，毕业答辩，提交相关文档资料。</a:t>
            </a:r>
          </a:p>
        </p:txBody>
      </p:sp>
    </p:spTree>
    <p:extLst>
      <p:ext uri="{BB962C8B-B14F-4D97-AF65-F5344CB8AC3E}">
        <p14:creationId xmlns:p14="http://schemas.microsoft.com/office/powerpoint/2010/main" val="36616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34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E8AB-2599-4B91-9E6A-BEF1990A6538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图片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818" b="10953"/>
          <a:stretch/>
        </p:blipFill>
        <p:spPr>
          <a:xfrm>
            <a:off x="0" y="1650717"/>
            <a:ext cx="12192001" cy="5628195"/>
          </a:xfrm>
          <a:prstGeom prst="rect">
            <a:avLst/>
          </a:prstGeom>
        </p:spPr>
      </p:pic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4780646" y="1296774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THANKS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8" name="PA_库_直接连接符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/>
          <p:nvPr>
            <p:custDataLst>
              <p:tags r:id="rId2"/>
            </p:custDataLst>
          </p:nvPr>
        </p:nvCxnSpPr>
        <p:spPr>
          <a:xfrm>
            <a:off x="4921322" y="2060061"/>
            <a:ext cx="897900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7d195523061f1c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e7d195523061f1c0789e8b7a826592a64f42eaafa8f719f44178655771082FC721B933721FFCC1B71C8CD17ABA15C67805CF9E7F8161823886594CB764DBE15658D341DE06F40A8E2613069DF6F7DC02CB484A5485C9AA4EB849795969481B6F788F1479AAAB7A0737FE64CF8B065AC9958E643BFCA19BD8A2E05D9B54BBC3F9C279FDC72E09F210</a:t>
            </a:r>
            <a:endParaRPr lang="zh-CN" altLang="en-US" sz="100"/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504" y="1079419"/>
            <a:ext cx="2340237" cy="1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5" y="0"/>
            <a:ext cx="10395010" cy="6808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5781" y="280410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交通大数据分析网站的</a:t>
            </a:r>
          </a:p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       设计与开发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6030" y="2381732"/>
            <a:ext cx="1939497" cy="1989930"/>
            <a:chOff x="476157" y="1349038"/>
            <a:chExt cx="1020726" cy="10472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57" y="1349038"/>
              <a:ext cx="1020726" cy="10472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9428" y="1604841"/>
              <a:ext cx="97220" cy="583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66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811535" y="2783827"/>
            <a:ext cx="25122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绪论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1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origami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椭圆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/>
          <p:nvPr>
            <p:custDataLst>
              <p:tags r:id="rId1"/>
            </p:custDataLst>
          </p:nvPr>
        </p:nvSpPr>
        <p:spPr>
          <a:xfrm>
            <a:off x="743297" y="1476207"/>
            <a:ext cx="3557921" cy="3557921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83819" y="1362835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5944962" y="1362835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选题的背景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4"/>
            </p:custDataLst>
          </p:nvPr>
        </p:nvSpPr>
        <p:spPr>
          <a:xfrm>
            <a:off x="4766446" y="2386623"/>
            <a:ext cx="59218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rPr>
              <a:t>城市交通拥堵是世界性难题；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智慧交通系统（</a:t>
            </a:r>
            <a:r>
              <a:rPr lang="en-US" altLang="zh-CN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ITS</a:t>
            </a: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）的初步成果；</a:t>
            </a:r>
            <a:endParaRPr lang="en-US" altLang="zh-CN" sz="2400" b="1" dirty="0">
              <a:solidFill>
                <a:prstClr val="black">
                  <a:lumMod val="50000"/>
                  <a:lumOff val="50000"/>
                </a:prst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>
              <a:solidFill>
                <a:prstClr val="black">
                  <a:lumMod val="50000"/>
                  <a:lumOff val="50000"/>
                </a:prst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大数据分析天生适用于交通系统；</a:t>
            </a:r>
          </a:p>
        </p:txBody>
      </p:sp>
    </p:spTree>
    <p:extLst>
      <p:ext uri="{BB962C8B-B14F-4D97-AF65-F5344CB8AC3E}">
        <p14:creationId xmlns:p14="http://schemas.microsoft.com/office/powerpoint/2010/main" val="421950410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457" y="730044"/>
            <a:ext cx="7521677" cy="5397910"/>
          </a:xfrm>
          <a:prstGeom prst="rect">
            <a:avLst/>
          </a:prstGeom>
          <a:noFill/>
          <a:ln>
            <a:solidFill>
              <a:schemeClr val="bg1"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5134" y="1433354"/>
            <a:ext cx="1415772" cy="36591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spc="2000" dirty="0">
                <a:solidFill>
                  <a:schemeClr val="tx2">
                    <a:lumMod val="50000"/>
                    <a:lumOff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高内聚  低耦合、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5649" y="2034311"/>
            <a:ext cx="5665700" cy="1394688"/>
            <a:chOff x="1519610" y="2535757"/>
            <a:chExt cx="5665700" cy="1394688"/>
          </a:xfrm>
          <a:solidFill>
            <a:srgbClr val="DCECEE"/>
          </a:solidFill>
        </p:grpSpPr>
        <p:sp>
          <p:nvSpPr>
            <p:cNvPr id="21" name="Oval 7"/>
            <p:cNvSpPr/>
            <p:nvPr/>
          </p:nvSpPr>
          <p:spPr bwMode="auto">
            <a:xfrm>
              <a:off x="1519610" y="2550030"/>
              <a:ext cx="1422806" cy="1380415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val 8"/>
            <p:cNvSpPr/>
            <p:nvPr/>
          </p:nvSpPr>
          <p:spPr bwMode="auto">
            <a:xfrm>
              <a:off x="5762504" y="2535757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Oval 4"/>
            <p:cNvSpPr/>
            <p:nvPr/>
          </p:nvSpPr>
          <p:spPr bwMode="auto">
            <a:xfrm>
              <a:off x="3641057" y="2542499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E6322C1-024E-46A2-BCB6-1E27FD0A3C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7446" y="802412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7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85BD9C2-59D8-4B95-B81E-B603AC8B97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38589" y="802412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课题任务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F57D36-0962-4FDA-AFD2-B4DA3B5CE0EB}"/>
              </a:ext>
            </a:extLst>
          </p:cNvPr>
          <p:cNvSpPr txBox="1"/>
          <p:nvPr/>
        </p:nvSpPr>
        <p:spPr>
          <a:xfrm>
            <a:off x="1410348" y="2309197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技术</a:t>
            </a:r>
            <a:endParaRPr lang="en-US" altLang="zh-CN" sz="2400" spc="300" dirty="0">
              <a:solidFill>
                <a:schemeClr val="tx2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DB60BB-071D-4FEB-80DD-91D93A0D3CAF}"/>
              </a:ext>
            </a:extLst>
          </p:cNvPr>
          <p:cNvSpPr txBox="1"/>
          <p:nvPr/>
        </p:nvSpPr>
        <p:spPr>
          <a:xfrm>
            <a:off x="3577334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后端开发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DA62D2-0662-49D8-928C-D321D862A8EF}"/>
              </a:ext>
            </a:extLst>
          </p:cNvPr>
          <p:cNvSpPr txBox="1"/>
          <p:nvPr/>
        </p:nvSpPr>
        <p:spPr>
          <a:xfrm>
            <a:off x="5698781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前端设计</a:t>
            </a:r>
          </a:p>
        </p:txBody>
      </p:sp>
      <p:cxnSp>
        <p:nvCxnSpPr>
          <p:cNvPr id="31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08EFC98-5726-4C12-9501-623C06789A2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715064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0F21D89-5EA1-4B85-9FBF-AEF8C1C0A8C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836941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15DA2B27-19E1-4215-B1B5-6AC81EAFFA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977576" y="2691363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1">
            <a:extLst>
              <a:ext uri="{FF2B5EF4-FFF2-40B4-BE49-F238E27FC236}">
                <a16:creationId xmlns:a16="http://schemas.microsoft.com/office/drawing/2014/main" id="{F507228F-D9E9-45C7-BC07-D2DDEDA4997F}"/>
              </a:ext>
            </a:extLst>
          </p:cNvPr>
          <p:cNvGrpSpPr/>
          <p:nvPr/>
        </p:nvGrpSpPr>
        <p:grpSpPr>
          <a:xfrm>
            <a:off x="3782114" y="3752801"/>
            <a:ext cx="2573888" cy="2037867"/>
            <a:chOff x="4355413" y="4161179"/>
            <a:chExt cx="3512538" cy="2733273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0E23B3D-5739-4EB2-AFCA-8DEA47312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5D19BFD-B4A3-41B8-8BE3-B6219EAE6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643E6C5-B234-4A29-8209-F402155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5264284"/>
              <a:ext cx="1589963" cy="763913"/>
            </a:xfrm>
            <a:custGeom>
              <a:avLst/>
              <a:gdLst>
                <a:gd name="T0" fmla="*/ 874 w 920"/>
                <a:gd name="T1" fmla="*/ 115 h 442"/>
                <a:gd name="T2" fmla="*/ 591 w 920"/>
                <a:gd name="T3" fmla="*/ 0 h 442"/>
                <a:gd name="T4" fmla="*/ 459 w 920"/>
                <a:gd name="T5" fmla="*/ 0 h 442"/>
                <a:gd name="T6" fmla="*/ 328 w 920"/>
                <a:gd name="T7" fmla="*/ 0 h 442"/>
                <a:gd name="T8" fmla="*/ 45 w 920"/>
                <a:gd name="T9" fmla="*/ 115 h 442"/>
                <a:gd name="T10" fmla="*/ 0 w 920"/>
                <a:gd name="T11" fmla="*/ 319 h 442"/>
                <a:gd name="T12" fmla="*/ 0 w 920"/>
                <a:gd name="T13" fmla="*/ 442 h 442"/>
                <a:gd name="T14" fmla="*/ 920 w 920"/>
                <a:gd name="T15" fmla="*/ 442 h 442"/>
                <a:gd name="T16" fmla="*/ 920 w 920"/>
                <a:gd name="T17" fmla="*/ 319 h 442"/>
                <a:gd name="T18" fmla="*/ 920 w 920"/>
                <a:gd name="T19" fmla="*/ 319 h 442"/>
                <a:gd name="T20" fmla="*/ 874 w 920"/>
                <a:gd name="T21" fmla="*/ 1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0" h="442">
                  <a:moveTo>
                    <a:pt x="874" y="115"/>
                  </a:moveTo>
                  <a:cubicBezTo>
                    <a:pt x="849" y="99"/>
                    <a:pt x="787" y="68"/>
                    <a:pt x="591" y="0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131" y="68"/>
                    <a:pt x="70" y="99"/>
                    <a:pt x="45" y="115"/>
                  </a:cubicBezTo>
                  <a:cubicBezTo>
                    <a:pt x="5" y="141"/>
                    <a:pt x="0" y="176"/>
                    <a:pt x="0" y="31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20" y="442"/>
                    <a:pt x="920" y="442"/>
                    <a:pt x="920" y="442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175"/>
                    <a:pt x="915" y="141"/>
                    <a:pt x="874" y="1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B0B0AD3-805A-4A79-8CB3-C96835FF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4681663"/>
              <a:ext cx="376474" cy="784382"/>
            </a:xfrm>
            <a:custGeom>
              <a:avLst/>
              <a:gdLst>
                <a:gd name="T0" fmla="*/ 0 w 218"/>
                <a:gd name="T1" fmla="*/ 135 h 454"/>
                <a:gd name="T2" fmla="*/ 0 w 218"/>
                <a:gd name="T3" fmla="*/ 299 h 454"/>
                <a:gd name="T4" fmla="*/ 0 w 218"/>
                <a:gd name="T5" fmla="*/ 381 h 454"/>
                <a:gd name="T6" fmla="*/ 218 w 218"/>
                <a:gd name="T7" fmla="*/ 381 h 454"/>
                <a:gd name="T8" fmla="*/ 218 w 218"/>
                <a:gd name="T9" fmla="*/ 299 h 454"/>
                <a:gd name="T10" fmla="*/ 218 w 218"/>
                <a:gd name="T11" fmla="*/ 135 h 454"/>
                <a:gd name="T12" fmla="*/ 0 w 218"/>
                <a:gd name="T13" fmla="*/ 1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454">
                  <a:moveTo>
                    <a:pt x="0" y="135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3" y="451"/>
                    <a:pt x="161" y="454"/>
                    <a:pt x="218" y="381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8" y="0"/>
                    <a:pt x="0" y="0"/>
                    <a:pt x="0" y="135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6410735-68C4-4664-B388-1D0E0A89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65597"/>
              <a:ext cx="376474" cy="126466"/>
            </a:xfrm>
            <a:custGeom>
              <a:avLst/>
              <a:gdLst>
                <a:gd name="T0" fmla="*/ 218 w 218"/>
                <a:gd name="T1" fmla="*/ 0 h 73"/>
                <a:gd name="T2" fmla="*/ 0 w 218"/>
                <a:gd name="T3" fmla="*/ 0 h 73"/>
                <a:gd name="T4" fmla="*/ 0 w 218"/>
                <a:gd name="T5" fmla="*/ 6 h 73"/>
                <a:gd name="T6" fmla="*/ 98 w 218"/>
                <a:gd name="T7" fmla="*/ 73 h 73"/>
                <a:gd name="T8" fmla="*/ 126 w 218"/>
                <a:gd name="T9" fmla="*/ 73 h 73"/>
                <a:gd name="T10" fmla="*/ 213 w 218"/>
                <a:gd name="T11" fmla="*/ 17 h 73"/>
                <a:gd name="T12" fmla="*/ 218 w 218"/>
                <a:gd name="T13" fmla="*/ 11 h 73"/>
                <a:gd name="T14" fmla="*/ 218 w 218"/>
                <a:gd name="T15" fmla="*/ 11 h 73"/>
                <a:gd name="T16" fmla="*/ 218 w 21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73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9" y="63"/>
                    <a:pt x="98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64" y="65"/>
                    <a:pt x="200" y="30"/>
                    <a:pt x="213" y="1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0"/>
                    <a:pt x="218" y="0"/>
                    <a:pt x="218" y="0"/>
                  </a:cubicBezTo>
                </a:path>
              </a:pathLst>
            </a:custGeom>
            <a:solidFill>
              <a:srgbClr val="D7A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5DD3AA8-83F3-4E17-A346-8E88DD99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709" y="4247439"/>
              <a:ext cx="1087754" cy="1004417"/>
            </a:xfrm>
            <a:custGeom>
              <a:avLst/>
              <a:gdLst>
                <a:gd name="T0" fmla="*/ 314 w 629"/>
                <a:gd name="T1" fmla="*/ 0 h 581"/>
                <a:gd name="T2" fmla="*/ 141 w 629"/>
                <a:gd name="T3" fmla="*/ 464 h 581"/>
                <a:gd name="T4" fmla="*/ 314 w 629"/>
                <a:gd name="T5" fmla="*/ 581 h 581"/>
                <a:gd name="T6" fmla="*/ 488 w 629"/>
                <a:gd name="T7" fmla="*/ 464 h 581"/>
                <a:gd name="T8" fmla="*/ 314 w 629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81">
                  <a:moveTo>
                    <a:pt x="314" y="0"/>
                  </a:moveTo>
                  <a:cubicBezTo>
                    <a:pt x="0" y="0"/>
                    <a:pt x="120" y="431"/>
                    <a:pt x="141" y="464"/>
                  </a:cubicBezTo>
                  <a:cubicBezTo>
                    <a:pt x="163" y="501"/>
                    <a:pt x="263" y="581"/>
                    <a:pt x="314" y="581"/>
                  </a:cubicBezTo>
                  <a:cubicBezTo>
                    <a:pt x="365" y="581"/>
                    <a:pt x="465" y="501"/>
                    <a:pt x="488" y="464"/>
                  </a:cubicBezTo>
                  <a:cubicBezTo>
                    <a:pt x="508" y="431"/>
                    <a:pt x="629" y="0"/>
                    <a:pt x="314" y="0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29D333-9D70-41C3-ABE7-BFFDC2CA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419" y="5422914"/>
              <a:ext cx="494167" cy="605283"/>
            </a:xfrm>
            <a:custGeom>
              <a:avLst/>
              <a:gdLst>
                <a:gd name="T0" fmla="*/ 152 w 286"/>
                <a:gd name="T1" fmla="*/ 0 h 350"/>
                <a:gd name="T2" fmla="*/ 0 w 286"/>
                <a:gd name="T3" fmla="*/ 44 h 350"/>
                <a:gd name="T4" fmla="*/ 58 w 286"/>
                <a:gd name="T5" fmla="*/ 350 h 350"/>
                <a:gd name="T6" fmla="*/ 263 w 286"/>
                <a:gd name="T7" fmla="*/ 350 h 350"/>
                <a:gd name="T8" fmla="*/ 286 w 286"/>
                <a:gd name="T9" fmla="*/ 45 h 350"/>
                <a:gd name="T10" fmla="*/ 152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52" y="0"/>
                  </a:moveTo>
                  <a:cubicBezTo>
                    <a:pt x="152" y="0"/>
                    <a:pt x="0" y="35"/>
                    <a:pt x="0" y="44"/>
                  </a:cubicBezTo>
                  <a:cubicBezTo>
                    <a:pt x="0" y="53"/>
                    <a:pt x="58" y="350"/>
                    <a:pt x="58" y="350"/>
                  </a:cubicBezTo>
                  <a:cubicBezTo>
                    <a:pt x="263" y="350"/>
                    <a:pt x="263" y="350"/>
                    <a:pt x="263" y="350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A03DCCC3-2D80-4B39-B00A-FF6732C6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A5DBA6F-A8B7-46DC-B0C0-09DE4DFD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7FDE54-BFF7-43DA-B6A2-E57F5DF1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02EFBBED-8B9C-4FD9-AE1E-EF2C3141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739C7A3-552A-48C4-A4B1-E7FEB062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22062F9-9DCC-4437-8865-AE543794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3B06E25-36ED-4329-AC22-528C64F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188258"/>
              <a:ext cx="198837" cy="399136"/>
            </a:xfrm>
            <a:custGeom>
              <a:avLst/>
              <a:gdLst>
                <a:gd name="T0" fmla="*/ 253 w 272"/>
                <a:gd name="T1" fmla="*/ 0 h 546"/>
                <a:gd name="T2" fmla="*/ 272 w 272"/>
                <a:gd name="T3" fmla="*/ 85 h 546"/>
                <a:gd name="T4" fmla="*/ 213 w 272"/>
                <a:gd name="T5" fmla="*/ 546 h 546"/>
                <a:gd name="T6" fmla="*/ 0 w 272"/>
                <a:gd name="T7" fmla="*/ 321 h 546"/>
                <a:gd name="T8" fmla="*/ 253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253" y="0"/>
                  </a:moveTo>
                  <a:lnTo>
                    <a:pt x="272" y="85"/>
                  </a:lnTo>
                  <a:lnTo>
                    <a:pt x="213" y="546"/>
                  </a:lnTo>
                  <a:lnTo>
                    <a:pt x="0" y="32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8F3AE41-160C-45AB-8998-31F1C330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B5F80CA8-589D-4F79-A4A7-249B1A48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52A0BEE-2A8D-4E60-9F8C-44D7FA4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4B7BF1A-6402-403A-BBB7-FD061F6A2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8CF2868-5058-4046-9D5B-56B0031F1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close/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close/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F0F1ADBC-BBC8-4B50-849D-AA5185954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84E6BC0D-1720-4F75-A62A-EF346989F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close/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71C2A6A-1680-4A75-9197-32BFAAA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504ABB3-7A08-453D-BADC-620C1C68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6C80A32A-370A-4013-8B0F-AD78D4AB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15D5F9C-3511-45A6-9949-D8CF305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5D7D190-35D5-4C08-A71C-0193D7A0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B0556573-8157-4992-8AE5-A61893D46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659" y="5240160"/>
              <a:ext cx="326764" cy="788037"/>
            </a:xfrm>
            <a:custGeom>
              <a:avLst/>
              <a:gdLst>
                <a:gd name="T0" fmla="*/ 111 w 447"/>
                <a:gd name="T1" fmla="*/ 0 h 1078"/>
                <a:gd name="T2" fmla="*/ 111 w 447"/>
                <a:gd name="T3" fmla="*/ 116 h 1078"/>
                <a:gd name="T4" fmla="*/ 0 w 447"/>
                <a:gd name="T5" fmla="*/ 1078 h 1078"/>
                <a:gd name="T6" fmla="*/ 191 w 447"/>
                <a:gd name="T7" fmla="*/ 1078 h 1078"/>
                <a:gd name="T8" fmla="*/ 402 w 447"/>
                <a:gd name="T9" fmla="*/ 650 h 1078"/>
                <a:gd name="T10" fmla="*/ 201 w 447"/>
                <a:gd name="T11" fmla="*/ 515 h 1078"/>
                <a:gd name="T12" fmla="*/ 447 w 447"/>
                <a:gd name="T13" fmla="*/ 399 h 1078"/>
                <a:gd name="T14" fmla="*/ 246 w 447"/>
                <a:gd name="T15" fmla="*/ 61 h 1078"/>
                <a:gd name="T16" fmla="*/ 111 w 447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78">
                  <a:moveTo>
                    <a:pt x="111" y="0"/>
                  </a:moveTo>
                  <a:lnTo>
                    <a:pt x="111" y="116"/>
                  </a:lnTo>
                  <a:lnTo>
                    <a:pt x="0" y="1078"/>
                  </a:lnTo>
                  <a:lnTo>
                    <a:pt x="191" y="1078"/>
                  </a:lnTo>
                  <a:lnTo>
                    <a:pt x="402" y="650"/>
                  </a:lnTo>
                  <a:lnTo>
                    <a:pt x="201" y="515"/>
                  </a:lnTo>
                  <a:lnTo>
                    <a:pt x="447" y="399"/>
                  </a:lnTo>
                  <a:lnTo>
                    <a:pt x="246" y="6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3B016F82-02FC-4370-B7D6-B303CCE2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122" y="5422914"/>
              <a:ext cx="494167" cy="605283"/>
            </a:xfrm>
            <a:custGeom>
              <a:avLst/>
              <a:gdLst>
                <a:gd name="T0" fmla="*/ 135 w 286"/>
                <a:gd name="T1" fmla="*/ 0 h 350"/>
                <a:gd name="T2" fmla="*/ 286 w 286"/>
                <a:gd name="T3" fmla="*/ 44 h 350"/>
                <a:gd name="T4" fmla="*/ 228 w 286"/>
                <a:gd name="T5" fmla="*/ 350 h 350"/>
                <a:gd name="T6" fmla="*/ 23 w 286"/>
                <a:gd name="T7" fmla="*/ 350 h 350"/>
                <a:gd name="T8" fmla="*/ 0 w 286"/>
                <a:gd name="T9" fmla="*/ 45 h 350"/>
                <a:gd name="T10" fmla="*/ 135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35" y="0"/>
                  </a:moveTo>
                  <a:cubicBezTo>
                    <a:pt x="135" y="0"/>
                    <a:pt x="286" y="35"/>
                    <a:pt x="286" y="44"/>
                  </a:cubicBezTo>
                  <a:cubicBezTo>
                    <a:pt x="286" y="53"/>
                    <a:pt x="228" y="350"/>
                    <a:pt x="228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F9F8692B-11AA-43CD-8D58-51A3932E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937EF376-28FE-4BF4-A070-67A277210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92CF2882-63E5-4901-9FC9-98524C39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AC560D3F-066D-4815-9A11-1509AAF2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8FED8F0C-837E-462B-8C4D-779D1D7E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7A2FB678-FD56-46A3-8657-CFE873E3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ED9A22B6-F599-4BBE-A456-AF57A770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DC8C61B-4AB1-41A4-A51D-78C77AEC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A74B2367-5937-4699-BD45-9E5EC0941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184603"/>
              <a:ext cx="188603" cy="236850"/>
            </a:xfrm>
            <a:custGeom>
              <a:avLst/>
              <a:gdLst>
                <a:gd name="T0" fmla="*/ 109 w 109"/>
                <a:gd name="T1" fmla="*/ 0 h 137"/>
                <a:gd name="T2" fmla="*/ 104 w 109"/>
                <a:gd name="T3" fmla="*/ 6 h 137"/>
                <a:gd name="T4" fmla="*/ 2 w 109"/>
                <a:gd name="T5" fmla="*/ 134 h 137"/>
                <a:gd name="T6" fmla="*/ 0 w 109"/>
                <a:gd name="T7" fmla="*/ 131 h 137"/>
                <a:gd name="T8" fmla="*/ 0 w 109"/>
                <a:gd name="T9" fmla="*/ 135 h 137"/>
                <a:gd name="T10" fmla="*/ 3 w 109"/>
                <a:gd name="T11" fmla="*/ 137 h 137"/>
                <a:gd name="T12" fmla="*/ 109 w 109"/>
                <a:gd name="T13" fmla="*/ 2 h 137"/>
                <a:gd name="T14" fmla="*/ 109 w 10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37">
                  <a:moveTo>
                    <a:pt x="109" y="0"/>
                  </a:moveTo>
                  <a:cubicBezTo>
                    <a:pt x="109" y="0"/>
                    <a:pt x="108" y="2"/>
                    <a:pt x="104" y="6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E482C8BF-699C-4309-9308-19B9267C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029" y="5184603"/>
              <a:ext cx="8772" cy="10235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0 h 6"/>
                <a:gd name="T4" fmla="*/ 0 w 5"/>
                <a:gd name="T5" fmla="*/ 6 h 6"/>
                <a:gd name="T6" fmla="*/ 5 w 5"/>
                <a:gd name="T7" fmla="*/ 0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4363C4DC-2083-44FC-BAF7-B7BBC006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D5465606-7CB4-4DF6-863D-78C0728E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FC70F87C-B30A-430E-A5C0-38741ED8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4971" y="5426570"/>
              <a:ext cx="154245" cy="207609"/>
            </a:xfrm>
            <a:custGeom>
              <a:avLst/>
              <a:gdLst>
                <a:gd name="T0" fmla="*/ 99 w 211"/>
                <a:gd name="T1" fmla="*/ 123 h 284"/>
                <a:gd name="T2" fmla="*/ 92 w 211"/>
                <a:gd name="T3" fmla="*/ 132 h 284"/>
                <a:gd name="T4" fmla="*/ 201 w 211"/>
                <a:gd name="T5" fmla="*/ 284 h 284"/>
                <a:gd name="T6" fmla="*/ 211 w 211"/>
                <a:gd name="T7" fmla="*/ 222 h 284"/>
                <a:gd name="T8" fmla="*/ 206 w 211"/>
                <a:gd name="T9" fmla="*/ 255 h 284"/>
                <a:gd name="T10" fmla="*/ 99 w 211"/>
                <a:gd name="T11" fmla="*/ 123 h 284"/>
                <a:gd name="T12" fmla="*/ 0 w 211"/>
                <a:gd name="T13" fmla="*/ 0 h 284"/>
                <a:gd name="T14" fmla="*/ 106 w 211"/>
                <a:gd name="T15" fmla="*/ 114 h 284"/>
                <a:gd name="T16" fmla="*/ 106 w 211"/>
                <a:gd name="T17" fmla="*/ 114 h 284"/>
                <a:gd name="T18" fmla="*/ 211 w 211"/>
                <a:gd name="T19" fmla="*/ 222 h 284"/>
                <a:gd name="T20" fmla="*/ 17 w 211"/>
                <a:gd name="T21" fmla="*/ 17 h 284"/>
                <a:gd name="T22" fmla="*/ 0 w 211"/>
                <a:gd name="T2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84">
                  <a:moveTo>
                    <a:pt x="99" y="123"/>
                  </a:moveTo>
                  <a:lnTo>
                    <a:pt x="92" y="132"/>
                  </a:lnTo>
                  <a:lnTo>
                    <a:pt x="201" y="284"/>
                  </a:lnTo>
                  <a:lnTo>
                    <a:pt x="211" y="222"/>
                  </a:lnTo>
                  <a:lnTo>
                    <a:pt x="206" y="255"/>
                  </a:lnTo>
                  <a:lnTo>
                    <a:pt x="99" y="123"/>
                  </a:lnTo>
                  <a:moveTo>
                    <a:pt x="0" y="0"/>
                  </a:moveTo>
                  <a:lnTo>
                    <a:pt x="106" y="114"/>
                  </a:lnTo>
                  <a:lnTo>
                    <a:pt x="106" y="114"/>
                  </a:lnTo>
                  <a:lnTo>
                    <a:pt x="211" y="222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0A3CCA67-EE20-44E7-AD50-DC0D14BA3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510" y="5425107"/>
              <a:ext cx="78950" cy="97956"/>
            </a:xfrm>
            <a:custGeom>
              <a:avLst/>
              <a:gdLst>
                <a:gd name="T0" fmla="*/ 16 w 108"/>
                <a:gd name="T1" fmla="*/ 21 h 134"/>
                <a:gd name="T2" fmla="*/ 94 w 108"/>
                <a:gd name="T3" fmla="*/ 134 h 134"/>
                <a:gd name="T4" fmla="*/ 101 w 108"/>
                <a:gd name="T5" fmla="*/ 125 h 134"/>
                <a:gd name="T6" fmla="*/ 16 w 108"/>
                <a:gd name="T7" fmla="*/ 21 h 134"/>
                <a:gd name="T8" fmla="*/ 0 w 108"/>
                <a:gd name="T9" fmla="*/ 0 h 134"/>
                <a:gd name="T10" fmla="*/ 4 w 108"/>
                <a:gd name="T11" fmla="*/ 7 h 134"/>
                <a:gd name="T12" fmla="*/ 108 w 108"/>
                <a:gd name="T13" fmla="*/ 116 h 134"/>
                <a:gd name="T14" fmla="*/ 108 w 108"/>
                <a:gd name="T15" fmla="*/ 116 h 134"/>
                <a:gd name="T16" fmla="*/ 2 w 108"/>
                <a:gd name="T17" fmla="*/ 2 h 134"/>
                <a:gd name="T18" fmla="*/ 0 w 108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4">
                  <a:moveTo>
                    <a:pt x="16" y="21"/>
                  </a:moveTo>
                  <a:lnTo>
                    <a:pt x="94" y="134"/>
                  </a:lnTo>
                  <a:lnTo>
                    <a:pt x="101" y="125"/>
                  </a:lnTo>
                  <a:lnTo>
                    <a:pt x="16" y="21"/>
                  </a:lnTo>
                  <a:moveTo>
                    <a:pt x="0" y="0"/>
                  </a:moveTo>
                  <a:lnTo>
                    <a:pt x="4" y="7"/>
                  </a:lnTo>
                  <a:lnTo>
                    <a:pt x="108" y="116"/>
                  </a:lnTo>
                  <a:lnTo>
                    <a:pt x="108" y="116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CE4BF9D-25B1-43E1-979B-0D20486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2D1B9E1-FDEB-4A19-BEFC-D16EF62E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41FB3F7-9715-475B-A38E-5CD0F78B8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10756394-7BA2-43C1-822A-98961F8A2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2730E91-55FE-4DDC-8DD7-C59BB51D5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4C295DA-74AE-49D7-AC6D-639458ED7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BFF0F8F-0588-4266-AC0D-21EA1BC9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364D793-4403-4762-BD2C-0D80CABB0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61">
              <a:extLst>
                <a:ext uri="{FF2B5EF4-FFF2-40B4-BE49-F238E27FC236}">
                  <a16:creationId xmlns:a16="http://schemas.microsoft.com/office/drawing/2014/main" id="{C576A193-A9BC-41CF-A755-F92423E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199" y="5426570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629E86C-3A18-4B8A-8552-D68790703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65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117C60CB-BFDA-4E17-8922-3CB9351E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3B21BEE7-7019-411C-8B51-FBB5302E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EA190FF7-51B5-48EE-A00F-3FF9FA52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23D304B0-B4E4-4E45-A61D-9D077CFB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36C6F09-A30E-4EB0-8045-81D92A0B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8" y="5240160"/>
              <a:ext cx="324571" cy="788037"/>
            </a:xfrm>
            <a:custGeom>
              <a:avLst/>
              <a:gdLst>
                <a:gd name="T0" fmla="*/ 338 w 444"/>
                <a:gd name="T1" fmla="*/ 0 h 1078"/>
                <a:gd name="T2" fmla="*/ 338 w 444"/>
                <a:gd name="T3" fmla="*/ 116 h 1078"/>
                <a:gd name="T4" fmla="*/ 444 w 444"/>
                <a:gd name="T5" fmla="*/ 1078 h 1078"/>
                <a:gd name="T6" fmla="*/ 253 w 444"/>
                <a:gd name="T7" fmla="*/ 1078 h 1078"/>
                <a:gd name="T8" fmla="*/ 42 w 444"/>
                <a:gd name="T9" fmla="*/ 650 h 1078"/>
                <a:gd name="T10" fmla="*/ 243 w 444"/>
                <a:gd name="T11" fmla="*/ 515 h 1078"/>
                <a:gd name="T12" fmla="*/ 0 w 444"/>
                <a:gd name="T13" fmla="*/ 399 h 1078"/>
                <a:gd name="T14" fmla="*/ 201 w 444"/>
                <a:gd name="T15" fmla="*/ 61 h 1078"/>
                <a:gd name="T16" fmla="*/ 338 w 444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1078">
                  <a:moveTo>
                    <a:pt x="338" y="0"/>
                  </a:moveTo>
                  <a:lnTo>
                    <a:pt x="338" y="116"/>
                  </a:lnTo>
                  <a:lnTo>
                    <a:pt x="444" y="1078"/>
                  </a:lnTo>
                  <a:lnTo>
                    <a:pt x="253" y="1078"/>
                  </a:lnTo>
                  <a:lnTo>
                    <a:pt x="42" y="650"/>
                  </a:lnTo>
                  <a:lnTo>
                    <a:pt x="243" y="515"/>
                  </a:lnTo>
                  <a:lnTo>
                    <a:pt x="0" y="399"/>
                  </a:lnTo>
                  <a:lnTo>
                    <a:pt x="201" y="6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AE94481C-7265-4A97-B342-1ADB0828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53C0DC26-8EBD-4035-8A47-0A854E93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787451AC-49D2-456A-8B61-47B0E2BC7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A2048DC-3204-413A-9BE6-4A50AB52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AE81BB1B-F923-439E-9D3F-22449202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2F044DBD-43FF-4CEE-87A6-AED55BFA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1D2250E0-C6E5-4E09-9FF7-ABDFCC44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09905"/>
              <a:ext cx="81143" cy="103073"/>
            </a:xfrm>
            <a:custGeom>
              <a:avLst/>
              <a:gdLst>
                <a:gd name="T0" fmla="*/ 104 w 111"/>
                <a:gd name="T1" fmla="*/ 0 h 141"/>
                <a:gd name="T2" fmla="*/ 0 w 111"/>
                <a:gd name="T3" fmla="*/ 113 h 141"/>
                <a:gd name="T4" fmla="*/ 0 w 111"/>
                <a:gd name="T5" fmla="*/ 118 h 141"/>
                <a:gd name="T6" fmla="*/ 2 w 111"/>
                <a:gd name="T7" fmla="*/ 141 h 141"/>
                <a:gd name="T8" fmla="*/ 111 w 111"/>
                <a:gd name="T9" fmla="*/ 9 h 141"/>
                <a:gd name="T10" fmla="*/ 104 w 111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41">
                  <a:moveTo>
                    <a:pt x="104" y="0"/>
                  </a:moveTo>
                  <a:lnTo>
                    <a:pt x="0" y="113"/>
                  </a:lnTo>
                  <a:lnTo>
                    <a:pt x="0" y="118"/>
                  </a:lnTo>
                  <a:lnTo>
                    <a:pt x="2" y="141"/>
                  </a:lnTo>
                  <a:lnTo>
                    <a:pt x="111" y="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D2C9DCD9-2079-4A63-A027-CFAF2681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712" y="5430225"/>
              <a:ext cx="74563" cy="86260"/>
            </a:xfrm>
            <a:custGeom>
              <a:avLst/>
              <a:gdLst>
                <a:gd name="T0" fmla="*/ 102 w 102"/>
                <a:gd name="T1" fmla="*/ 0 h 118"/>
                <a:gd name="T2" fmla="*/ 0 w 102"/>
                <a:gd name="T3" fmla="*/ 109 h 118"/>
                <a:gd name="T4" fmla="*/ 7 w 102"/>
                <a:gd name="T5" fmla="*/ 118 h 118"/>
                <a:gd name="T6" fmla="*/ 92 w 102"/>
                <a:gd name="T7" fmla="*/ 14 h 118"/>
                <a:gd name="T8" fmla="*/ 102 w 10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8">
                  <a:moveTo>
                    <a:pt x="102" y="0"/>
                  </a:moveTo>
                  <a:lnTo>
                    <a:pt x="0" y="109"/>
                  </a:lnTo>
                  <a:lnTo>
                    <a:pt x="7" y="118"/>
                  </a:lnTo>
                  <a:lnTo>
                    <a:pt x="92" y="14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C2997DA1-BA5B-4C73-BD74-DC2F3B5B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CFE63D48-21F7-4F7A-92F8-761C011A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FE32F0AA-8059-4753-9B25-4B7F228F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9CD4D09A-D7AD-495C-BD9A-4CC0FEF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26F6B587-6B8E-47B7-8473-E2952C4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A2036DCA-CB2B-4352-8951-0C9C417D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41141346-5F02-41E0-8AD2-88623E87F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FED85D0-5B6C-43AB-A586-B26B8D768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0" name="Rectangle 86">
              <a:extLst>
                <a:ext uri="{FF2B5EF4-FFF2-40B4-BE49-F238E27FC236}">
                  <a16:creationId xmlns:a16="http://schemas.microsoft.com/office/drawing/2014/main" id="{343B994D-9207-4F25-A59E-CCAB1F8A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E8072900-6475-4E6A-97F0-7ADEE991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C38A1F30-9DAF-407B-9353-2C9261B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342" y="5509905"/>
              <a:ext cx="81874" cy="103073"/>
            </a:xfrm>
            <a:custGeom>
              <a:avLst/>
              <a:gdLst>
                <a:gd name="T0" fmla="*/ 7 w 112"/>
                <a:gd name="T1" fmla="*/ 0 h 141"/>
                <a:gd name="T2" fmla="*/ 0 w 112"/>
                <a:gd name="T3" fmla="*/ 9 h 141"/>
                <a:gd name="T4" fmla="*/ 107 w 112"/>
                <a:gd name="T5" fmla="*/ 141 h 141"/>
                <a:gd name="T6" fmla="*/ 112 w 112"/>
                <a:gd name="T7" fmla="*/ 108 h 141"/>
                <a:gd name="T8" fmla="*/ 7 w 11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1">
                  <a:moveTo>
                    <a:pt x="7" y="0"/>
                  </a:moveTo>
                  <a:lnTo>
                    <a:pt x="0" y="9"/>
                  </a:lnTo>
                  <a:lnTo>
                    <a:pt x="107" y="141"/>
                  </a:lnTo>
                  <a:lnTo>
                    <a:pt x="112" y="10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D612C331-41C4-4BF8-82B7-D375C170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433" y="5430225"/>
              <a:ext cx="76026" cy="86260"/>
            </a:xfrm>
            <a:custGeom>
              <a:avLst/>
              <a:gdLst>
                <a:gd name="T0" fmla="*/ 0 w 104"/>
                <a:gd name="T1" fmla="*/ 0 h 118"/>
                <a:gd name="T2" fmla="*/ 12 w 104"/>
                <a:gd name="T3" fmla="*/ 14 h 118"/>
                <a:gd name="T4" fmla="*/ 97 w 104"/>
                <a:gd name="T5" fmla="*/ 118 h 118"/>
                <a:gd name="T6" fmla="*/ 104 w 104"/>
                <a:gd name="T7" fmla="*/ 109 h 118"/>
                <a:gd name="T8" fmla="*/ 0 w 10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8">
                  <a:moveTo>
                    <a:pt x="0" y="0"/>
                  </a:moveTo>
                  <a:lnTo>
                    <a:pt x="12" y="14"/>
                  </a:lnTo>
                  <a:lnTo>
                    <a:pt x="97" y="118"/>
                  </a:lnTo>
                  <a:lnTo>
                    <a:pt x="104" y="1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4" name="Rectangle 92">
              <a:extLst>
                <a:ext uri="{FF2B5EF4-FFF2-40B4-BE49-F238E27FC236}">
                  <a16:creationId xmlns:a16="http://schemas.microsoft.com/office/drawing/2014/main" id="{A2957A3D-0969-4BA2-B655-09898F8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" name="Rectangle 93">
              <a:extLst>
                <a:ext uri="{FF2B5EF4-FFF2-40B4-BE49-F238E27FC236}">
                  <a16:creationId xmlns:a16="http://schemas.microsoft.com/office/drawing/2014/main" id="{66EB2DE2-9A8C-411B-B118-92FA0565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9ACF3F04-8A0E-4DC4-B244-18E2036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7" name="Rectangle 95">
              <a:extLst>
                <a:ext uri="{FF2B5EF4-FFF2-40B4-BE49-F238E27FC236}">
                  <a16:creationId xmlns:a16="http://schemas.microsoft.com/office/drawing/2014/main" id="{C38E4157-4AB0-42C7-AB51-BF25C59D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6D0C48B3-ACFD-43E1-959C-25E1F166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80" y="5578621"/>
              <a:ext cx="78950" cy="17544"/>
            </a:xfrm>
            <a:custGeom>
              <a:avLst/>
              <a:gdLst>
                <a:gd name="T0" fmla="*/ 106 w 108"/>
                <a:gd name="T1" fmla="*/ 0 h 24"/>
                <a:gd name="T2" fmla="*/ 106 w 108"/>
                <a:gd name="T3" fmla="*/ 0 h 24"/>
                <a:gd name="T4" fmla="*/ 49 w 108"/>
                <a:gd name="T5" fmla="*/ 0 h 24"/>
                <a:gd name="T6" fmla="*/ 4 w 108"/>
                <a:gd name="T7" fmla="*/ 0 h 24"/>
                <a:gd name="T8" fmla="*/ 2 w 108"/>
                <a:gd name="T9" fmla="*/ 0 h 24"/>
                <a:gd name="T10" fmla="*/ 0 w 108"/>
                <a:gd name="T11" fmla="*/ 24 h 24"/>
                <a:gd name="T12" fmla="*/ 108 w 108"/>
                <a:gd name="T13" fmla="*/ 24 h 24"/>
                <a:gd name="T14" fmla="*/ 106 w 10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24">
                  <a:moveTo>
                    <a:pt x="106" y="0"/>
                  </a:moveTo>
                  <a:lnTo>
                    <a:pt x="106" y="0"/>
                  </a:lnTo>
                  <a:lnTo>
                    <a:pt x="49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4"/>
                  </a:lnTo>
                  <a:lnTo>
                    <a:pt x="108" y="2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" name="Rectangle 99">
              <a:extLst>
                <a:ext uri="{FF2B5EF4-FFF2-40B4-BE49-F238E27FC236}">
                  <a16:creationId xmlns:a16="http://schemas.microsoft.com/office/drawing/2014/main" id="{807CD9F6-26D6-4A47-9C9C-80AC1F99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04CB3966-3C67-483F-99B7-AFFC0390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C4AA8406-88EE-4D78-8EEF-C1B85F7E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E2F61F68-3DAD-4475-88BD-29C9CD24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4B9FD30-67CD-44D8-9EF6-4005DF27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69" y="5587394"/>
              <a:ext cx="89915" cy="117694"/>
            </a:xfrm>
            <a:custGeom>
              <a:avLst/>
              <a:gdLst>
                <a:gd name="T0" fmla="*/ 4 w 52"/>
                <a:gd name="T1" fmla="*/ 11 h 68"/>
                <a:gd name="T2" fmla="*/ 14 w 52"/>
                <a:gd name="T3" fmla="*/ 0 h 68"/>
                <a:gd name="T4" fmla="*/ 52 w 52"/>
                <a:gd name="T5" fmla="*/ 68 h 68"/>
                <a:gd name="T6" fmla="*/ 4 w 52"/>
                <a:gd name="T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8">
                  <a:moveTo>
                    <a:pt x="4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0" y="8"/>
                    <a:pt x="4" y="1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9F799F87-28E3-4461-B47F-779F4B1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DE153EA2-3D42-44FD-997F-6AB1EC75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601CD26E-6832-4B95-B978-7E8991C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3A9C02F2-C691-47A6-9720-A2FE64E4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EA13D898-DB14-475C-8D1F-F9F195B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A0096F40-2ACD-4EA4-8565-E31EDDE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110">
              <a:extLst>
                <a:ext uri="{FF2B5EF4-FFF2-40B4-BE49-F238E27FC236}">
                  <a16:creationId xmlns:a16="http://schemas.microsoft.com/office/drawing/2014/main" id="{8F67CC6E-A89A-4181-A575-244597AA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643" y="4161179"/>
              <a:ext cx="776340" cy="639640"/>
            </a:xfrm>
            <a:custGeom>
              <a:avLst/>
              <a:gdLst>
                <a:gd name="T0" fmla="*/ 439 w 449"/>
                <a:gd name="T1" fmla="*/ 166 h 370"/>
                <a:gd name="T2" fmla="*/ 439 w 449"/>
                <a:gd name="T3" fmla="*/ 166 h 370"/>
                <a:gd name="T4" fmla="*/ 425 w 449"/>
                <a:gd name="T5" fmla="*/ 111 h 370"/>
                <a:gd name="T6" fmla="*/ 372 w 449"/>
                <a:gd name="T7" fmla="*/ 53 h 370"/>
                <a:gd name="T8" fmla="*/ 372 w 449"/>
                <a:gd name="T9" fmla="*/ 53 h 370"/>
                <a:gd name="T10" fmla="*/ 371 w 449"/>
                <a:gd name="T11" fmla="*/ 52 h 370"/>
                <a:gd name="T12" fmla="*/ 355 w 449"/>
                <a:gd name="T13" fmla="*/ 43 h 370"/>
                <a:gd name="T14" fmla="*/ 135 w 449"/>
                <a:gd name="T15" fmla="*/ 25 h 370"/>
                <a:gd name="T16" fmla="*/ 102 w 449"/>
                <a:gd name="T17" fmla="*/ 36 h 370"/>
                <a:gd name="T18" fmla="*/ 102 w 449"/>
                <a:gd name="T19" fmla="*/ 36 h 370"/>
                <a:gd name="T20" fmla="*/ 102 w 449"/>
                <a:gd name="T21" fmla="*/ 36 h 370"/>
                <a:gd name="T22" fmla="*/ 72 w 449"/>
                <a:gd name="T23" fmla="*/ 75 h 370"/>
                <a:gd name="T24" fmla="*/ 6 w 449"/>
                <a:gd name="T25" fmla="*/ 147 h 370"/>
                <a:gd name="T26" fmla="*/ 4 w 449"/>
                <a:gd name="T27" fmla="*/ 162 h 370"/>
                <a:gd name="T28" fmla="*/ 3 w 449"/>
                <a:gd name="T29" fmla="*/ 169 h 370"/>
                <a:gd name="T30" fmla="*/ 3 w 449"/>
                <a:gd name="T31" fmla="*/ 170 h 370"/>
                <a:gd name="T32" fmla="*/ 20 w 449"/>
                <a:gd name="T33" fmla="*/ 370 h 370"/>
                <a:gd name="T34" fmla="*/ 70 w 449"/>
                <a:gd name="T35" fmla="*/ 204 h 370"/>
                <a:gd name="T36" fmla="*/ 70 w 449"/>
                <a:gd name="T37" fmla="*/ 204 h 370"/>
                <a:gd name="T38" fmla="*/ 79 w 449"/>
                <a:gd name="T39" fmla="*/ 197 h 370"/>
                <a:gd name="T40" fmla="*/ 79 w 449"/>
                <a:gd name="T41" fmla="*/ 197 h 370"/>
                <a:gd name="T42" fmla="*/ 81 w 449"/>
                <a:gd name="T43" fmla="*/ 196 h 370"/>
                <a:gd name="T44" fmla="*/ 81 w 449"/>
                <a:gd name="T45" fmla="*/ 196 h 370"/>
                <a:gd name="T46" fmla="*/ 83 w 449"/>
                <a:gd name="T47" fmla="*/ 196 h 370"/>
                <a:gd name="T48" fmla="*/ 84 w 449"/>
                <a:gd name="T49" fmla="*/ 195 h 370"/>
                <a:gd name="T50" fmla="*/ 84 w 449"/>
                <a:gd name="T51" fmla="*/ 195 h 370"/>
                <a:gd name="T52" fmla="*/ 89 w 449"/>
                <a:gd name="T53" fmla="*/ 194 h 370"/>
                <a:gd name="T54" fmla="*/ 332 w 449"/>
                <a:gd name="T55" fmla="*/ 253 h 370"/>
                <a:gd name="T56" fmla="*/ 331 w 449"/>
                <a:gd name="T57" fmla="*/ 254 h 370"/>
                <a:gd name="T58" fmla="*/ 332 w 449"/>
                <a:gd name="T59" fmla="*/ 254 h 370"/>
                <a:gd name="T60" fmla="*/ 329 w 449"/>
                <a:gd name="T61" fmla="*/ 252 h 370"/>
                <a:gd name="T62" fmla="*/ 329 w 449"/>
                <a:gd name="T63" fmla="*/ 252 h 370"/>
                <a:gd name="T64" fmla="*/ 268 w 449"/>
                <a:gd name="T65" fmla="*/ 211 h 370"/>
                <a:gd name="T66" fmla="*/ 268 w 449"/>
                <a:gd name="T67" fmla="*/ 211 h 370"/>
                <a:gd name="T68" fmla="*/ 261 w 449"/>
                <a:gd name="T69" fmla="*/ 198 h 370"/>
                <a:gd name="T70" fmla="*/ 357 w 449"/>
                <a:gd name="T71" fmla="*/ 243 h 370"/>
                <a:gd name="T72" fmla="*/ 357 w 449"/>
                <a:gd name="T73" fmla="*/ 244 h 370"/>
                <a:gd name="T74" fmla="*/ 357 w 449"/>
                <a:gd name="T75" fmla="*/ 244 h 370"/>
                <a:gd name="T76" fmla="*/ 357 w 449"/>
                <a:gd name="T77" fmla="*/ 243 h 370"/>
                <a:gd name="T78" fmla="*/ 330 w 449"/>
                <a:gd name="T79" fmla="*/ 185 h 370"/>
                <a:gd name="T80" fmla="*/ 437 w 449"/>
                <a:gd name="T81" fmla="*/ 370 h 370"/>
                <a:gd name="T82" fmla="*/ 439 w 449"/>
                <a:gd name="T83" fmla="*/ 1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9" h="370">
                  <a:moveTo>
                    <a:pt x="439" y="166"/>
                  </a:moveTo>
                  <a:cubicBezTo>
                    <a:pt x="439" y="166"/>
                    <a:pt x="439" y="166"/>
                    <a:pt x="439" y="166"/>
                  </a:cubicBezTo>
                  <a:cubicBezTo>
                    <a:pt x="436" y="144"/>
                    <a:pt x="431" y="125"/>
                    <a:pt x="425" y="111"/>
                  </a:cubicBezTo>
                  <a:cubicBezTo>
                    <a:pt x="414" y="86"/>
                    <a:pt x="395" y="67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2"/>
                    <a:pt x="371" y="52"/>
                    <a:pt x="371" y="52"/>
                  </a:cubicBezTo>
                  <a:cubicBezTo>
                    <a:pt x="366" y="49"/>
                    <a:pt x="360" y="46"/>
                    <a:pt x="355" y="43"/>
                  </a:cubicBezTo>
                  <a:cubicBezTo>
                    <a:pt x="267" y="0"/>
                    <a:pt x="180" y="13"/>
                    <a:pt x="135" y="25"/>
                  </a:cubicBezTo>
                  <a:cubicBezTo>
                    <a:pt x="121" y="28"/>
                    <a:pt x="111" y="32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9" y="52"/>
                    <a:pt x="72" y="75"/>
                    <a:pt x="72" y="75"/>
                  </a:cubicBezTo>
                  <a:cubicBezTo>
                    <a:pt x="30" y="55"/>
                    <a:pt x="12" y="110"/>
                    <a:pt x="6" y="147"/>
                  </a:cubicBezTo>
                  <a:cubicBezTo>
                    <a:pt x="5" y="153"/>
                    <a:pt x="4" y="158"/>
                    <a:pt x="4" y="162"/>
                  </a:cubicBezTo>
                  <a:cubicBezTo>
                    <a:pt x="3" y="165"/>
                    <a:pt x="3" y="167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0" y="223"/>
                    <a:pt x="10" y="314"/>
                    <a:pt x="20" y="370"/>
                  </a:cubicBezTo>
                  <a:cubicBezTo>
                    <a:pt x="20" y="370"/>
                    <a:pt x="33" y="241"/>
                    <a:pt x="70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2" y="201"/>
                    <a:pt x="75" y="199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80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83" y="195"/>
                    <a:pt x="84" y="195"/>
                    <a:pt x="84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7" y="194"/>
                    <a:pt x="89" y="194"/>
                  </a:cubicBezTo>
                  <a:cubicBezTo>
                    <a:pt x="136" y="235"/>
                    <a:pt x="260" y="252"/>
                    <a:pt x="332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2" y="254"/>
                    <a:pt x="332" y="254"/>
                    <a:pt x="332" y="254"/>
                  </a:cubicBezTo>
                  <a:cubicBezTo>
                    <a:pt x="331" y="254"/>
                    <a:pt x="330" y="253"/>
                    <a:pt x="329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296" y="237"/>
                    <a:pt x="277" y="222"/>
                    <a:pt x="268" y="211"/>
                  </a:cubicBezTo>
                  <a:cubicBezTo>
                    <a:pt x="268" y="211"/>
                    <a:pt x="268" y="211"/>
                    <a:pt x="268" y="211"/>
                  </a:cubicBezTo>
                  <a:cubicBezTo>
                    <a:pt x="264" y="206"/>
                    <a:pt x="261" y="202"/>
                    <a:pt x="261" y="198"/>
                  </a:cubicBezTo>
                  <a:cubicBezTo>
                    <a:pt x="306" y="230"/>
                    <a:pt x="357" y="243"/>
                    <a:pt x="357" y="243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42" y="221"/>
                    <a:pt x="330" y="185"/>
                    <a:pt x="330" y="185"/>
                  </a:cubicBezTo>
                  <a:cubicBezTo>
                    <a:pt x="433" y="176"/>
                    <a:pt x="437" y="370"/>
                    <a:pt x="437" y="370"/>
                  </a:cubicBezTo>
                  <a:cubicBezTo>
                    <a:pt x="446" y="320"/>
                    <a:pt x="449" y="231"/>
                    <a:pt x="439" y="1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Rectangle 111">
              <a:extLst>
                <a:ext uri="{FF2B5EF4-FFF2-40B4-BE49-F238E27FC236}">
                  <a16:creationId xmlns:a16="http://schemas.microsoft.com/office/drawing/2014/main" id="{414FCAD5-0BCF-4351-B8F5-B138E2D4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Rectangle 112">
              <a:extLst>
                <a:ext uri="{FF2B5EF4-FFF2-40B4-BE49-F238E27FC236}">
                  <a16:creationId xmlns:a16="http://schemas.microsoft.com/office/drawing/2014/main" id="{D6F6E6A1-0D84-4C84-A242-72153811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Rectangle 113">
              <a:extLst>
                <a:ext uri="{FF2B5EF4-FFF2-40B4-BE49-F238E27FC236}">
                  <a16:creationId xmlns:a16="http://schemas.microsoft.com/office/drawing/2014/main" id="{30DA679B-533C-4274-9318-74E358C8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413" y="6799420"/>
              <a:ext cx="3512538" cy="950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Rectangle 114">
              <a:extLst>
                <a:ext uri="{FF2B5EF4-FFF2-40B4-BE49-F238E27FC236}">
                  <a16:creationId xmlns:a16="http://schemas.microsoft.com/office/drawing/2014/main" id="{3EC4818B-663C-40F8-86AE-1473DAB90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6669299"/>
              <a:ext cx="1379430" cy="1301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00626698-3CCF-4FAA-9EF3-72D85A6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703" y="5558153"/>
              <a:ext cx="209071" cy="1111146"/>
            </a:xfrm>
            <a:custGeom>
              <a:avLst/>
              <a:gdLst>
                <a:gd name="T0" fmla="*/ 121 w 121"/>
                <a:gd name="T1" fmla="*/ 643 h 643"/>
                <a:gd name="T2" fmla="*/ 103 w 121"/>
                <a:gd name="T3" fmla="*/ 368 h 643"/>
                <a:gd name="T4" fmla="*/ 92 w 121"/>
                <a:gd name="T5" fmla="*/ 198 h 643"/>
                <a:gd name="T6" fmla="*/ 69 w 121"/>
                <a:gd name="T7" fmla="*/ 0 h 643"/>
                <a:gd name="T8" fmla="*/ 3 w 121"/>
                <a:gd name="T9" fmla="*/ 262 h 643"/>
                <a:gd name="T10" fmla="*/ 3 w 121"/>
                <a:gd name="T11" fmla="*/ 262 h 643"/>
                <a:gd name="T12" fmla="*/ 0 w 121"/>
                <a:gd name="T13" fmla="*/ 284 h 643"/>
                <a:gd name="T14" fmla="*/ 6 w 121"/>
                <a:gd name="T15" fmla="*/ 313 h 643"/>
                <a:gd name="T16" fmla="*/ 6 w 121"/>
                <a:gd name="T17" fmla="*/ 314 h 643"/>
                <a:gd name="T18" fmla="*/ 121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121" y="643"/>
                  </a:moveTo>
                  <a:cubicBezTo>
                    <a:pt x="103" y="368"/>
                    <a:pt x="103" y="368"/>
                    <a:pt x="103" y="368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1" y="269"/>
                    <a:pt x="0" y="276"/>
                    <a:pt x="0" y="284"/>
                  </a:cubicBezTo>
                  <a:cubicBezTo>
                    <a:pt x="0" y="294"/>
                    <a:pt x="2" y="304"/>
                    <a:pt x="6" y="313"/>
                  </a:cubicBezTo>
                  <a:cubicBezTo>
                    <a:pt x="6" y="314"/>
                    <a:pt x="6" y="314"/>
                    <a:pt x="6" y="314"/>
                  </a:cubicBezTo>
                  <a:lnTo>
                    <a:pt x="121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116">
              <a:extLst>
                <a:ext uri="{FF2B5EF4-FFF2-40B4-BE49-F238E27FC236}">
                  <a16:creationId xmlns:a16="http://schemas.microsoft.com/office/drawing/2014/main" id="{337BDD13-07EB-4537-A88D-F9850E216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03" y="5558153"/>
              <a:ext cx="209802" cy="1111146"/>
            </a:xfrm>
            <a:custGeom>
              <a:avLst/>
              <a:gdLst>
                <a:gd name="T0" fmla="*/ 0 w 121"/>
                <a:gd name="T1" fmla="*/ 643 h 643"/>
                <a:gd name="T2" fmla="*/ 18 w 121"/>
                <a:gd name="T3" fmla="*/ 368 h 643"/>
                <a:gd name="T4" fmla="*/ 30 w 121"/>
                <a:gd name="T5" fmla="*/ 198 h 643"/>
                <a:gd name="T6" fmla="*/ 53 w 121"/>
                <a:gd name="T7" fmla="*/ 0 h 643"/>
                <a:gd name="T8" fmla="*/ 118 w 121"/>
                <a:gd name="T9" fmla="*/ 262 h 643"/>
                <a:gd name="T10" fmla="*/ 118 w 121"/>
                <a:gd name="T11" fmla="*/ 262 h 643"/>
                <a:gd name="T12" fmla="*/ 121 w 121"/>
                <a:gd name="T13" fmla="*/ 284 h 643"/>
                <a:gd name="T14" fmla="*/ 115 w 121"/>
                <a:gd name="T15" fmla="*/ 313 h 643"/>
                <a:gd name="T16" fmla="*/ 115 w 121"/>
                <a:gd name="T17" fmla="*/ 314 h 643"/>
                <a:gd name="T18" fmla="*/ 0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0" y="643"/>
                  </a:moveTo>
                  <a:cubicBezTo>
                    <a:pt x="18" y="368"/>
                    <a:pt x="18" y="368"/>
                    <a:pt x="18" y="368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0" y="269"/>
                    <a:pt x="121" y="276"/>
                    <a:pt x="121" y="284"/>
                  </a:cubicBezTo>
                  <a:cubicBezTo>
                    <a:pt x="121" y="294"/>
                    <a:pt x="119" y="304"/>
                    <a:pt x="115" y="313"/>
                  </a:cubicBezTo>
                  <a:cubicBezTo>
                    <a:pt x="115" y="314"/>
                    <a:pt x="115" y="314"/>
                    <a:pt x="115" y="314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Oval 117">
              <a:extLst>
                <a:ext uri="{FF2B5EF4-FFF2-40B4-BE49-F238E27FC236}">
                  <a16:creationId xmlns:a16="http://schemas.microsoft.com/office/drawing/2014/main" id="{940B5AA4-91FC-47B5-9ECC-E0B60830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360" y="6161242"/>
              <a:ext cx="176175" cy="1761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135EC500-3B82-4054-BAA7-E640E432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5060" y="6444877"/>
              <a:ext cx="363315" cy="354543"/>
            </a:xfrm>
            <a:custGeom>
              <a:avLst/>
              <a:gdLst>
                <a:gd name="T0" fmla="*/ 52 w 210"/>
                <a:gd name="T1" fmla="*/ 0 h 205"/>
                <a:gd name="T2" fmla="*/ 52 w 210"/>
                <a:gd name="T3" fmla="*/ 16 h 205"/>
                <a:gd name="T4" fmla="*/ 0 w 210"/>
                <a:gd name="T5" fmla="*/ 97 h 205"/>
                <a:gd name="T6" fmla="*/ 52 w 210"/>
                <a:gd name="T7" fmla="*/ 178 h 205"/>
                <a:gd name="T8" fmla="*/ 52 w 210"/>
                <a:gd name="T9" fmla="*/ 205 h 205"/>
                <a:gd name="T10" fmla="*/ 210 w 210"/>
                <a:gd name="T11" fmla="*/ 205 h 205"/>
                <a:gd name="T12" fmla="*/ 210 w 210"/>
                <a:gd name="T13" fmla="*/ 0 h 205"/>
                <a:gd name="T14" fmla="*/ 52 w 210"/>
                <a:gd name="T15" fmla="*/ 0 h 205"/>
                <a:gd name="T16" fmla="*/ 29 w 210"/>
                <a:gd name="T17" fmla="*/ 147 h 205"/>
                <a:gd name="T18" fmla="*/ 26 w 210"/>
                <a:gd name="T19" fmla="*/ 97 h 205"/>
                <a:gd name="T20" fmla="*/ 52 w 210"/>
                <a:gd name="T21" fmla="*/ 42 h 205"/>
                <a:gd name="T22" fmla="*/ 52 w 210"/>
                <a:gd name="T23" fmla="*/ 152 h 205"/>
                <a:gd name="T24" fmla="*/ 29 w 210"/>
                <a:gd name="T25" fmla="*/ 14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5">
                  <a:moveTo>
                    <a:pt x="52" y="0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7" y="16"/>
                    <a:pt x="0" y="34"/>
                    <a:pt x="0" y="97"/>
                  </a:cubicBezTo>
                  <a:cubicBezTo>
                    <a:pt x="0" y="154"/>
                    <a:pt x="0" y="178"/>
                    <a:pt x="52" y="17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210" y="205"/>
                    <a:pt x="210" y="205"/>
                    <a:pt x="210" y="205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52" y="0"/>
                  </a:lnTo>
                  <a:close/>
                  <a:moveTo>
                    <a:pt x="29" y="147"/>
                  </a:moveTo>
                  <a:cubicBezTo>
                    <a:pt x="26" y="140"/>
                    <a:pt x="26" y="122"/>
                    <a:pt x="26" y="97"/>
                  </a:cubicBezTo>
                  <a:cubicBezTo>
                    <a:pt x="26" y="42"/>
                    <a:pt x="28" y="42"/>
                    <a:pt x="52" y="42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32" y="152"/>
                    <a:pt x="30" y="149"/>
                    <a:pt x="29" y="14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5FF9F34A-1C14-4CFD-B728-1D22BF3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276" y="6709505"/>
              <a:ext cx="60675" cy="51902"/>
            </a:xfrm>
            <a:custGeom>
              <a:avLst/>
              <a:gdLst>
                <a:gd name="T0" fmla="*/ 19 w 83"/>
                <a:gd name="T1" fmla="*/ 71 h 71"/>
                <a:gd name="T2" fmla="*/ 0 w 83"/>
                <a:gd name="T3" fmla="*/ 35 h 71"/>
                <a:gd name="T4" fmla="*/ 19 w 83"/>
                <a:gd name="T5" fmla="*/ 0 h 71"/>
                <a:gd name="T6" fmla="*/ 62 w 83"/>
                <a:gd name="T7" fmla="*/ 0 h 71"/>
                <a:gd name="T8" fmla="*/ 83 w 83"/>
                <a:gd name="T9" fmla="*/ 35 h 71"/>
                <a:gd name="T10" fmla="*/ 62 w 83"/>
                <a:gd name="T11" fmla="*/ 71 h 71"/>
                <a:gd name="T12" fmla="*/ 19 w 83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2" y="0"/>
                  </a:lnTo>
                  <a:lnTo>
                    <a:pt x="83" y="35"/>
                  </a:lnTo>
                  <a:lnTo>
                    <a:pt x="62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C963706C-D4BC-4795-8809-93B32C885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326" y="6709505"/>
              <a:ext cx="58481" cy="51902"/>
            </a:xfrm>
            <a:custGeom>
              <a:avLst/>
              <a:gdLst>
                <a:gd name="T0" fmla="*/ 19 w 80"/>
                <a:gd name="T1" fmla="*/ 71 h 71"/>
                <a:gd name="T2" fmla="*/ 0 w 80"/>
                <a:gd name="T3" fmla="*/ 35 h 71"/>
                <a:gd name="T4" fmla="*/ 19 w 80"/>
                <a:gd name="T5" fmla="*/ 0 h 71"/>
                <a:gd name="T6" fmla="*/ 61 w 80"/>
                <a:gd name="T7" fmla="*/ 0 h 71"/>
                <a:gd name="T8" fmla="*/ 80 w 80"/>
                <a:gd name="T9" fmla="*/ 35 h 71"/>
                <a:gd name="T10" fmla="*/ 61 w 80"/>
                <a:gd name="T11" fmla="*/ 71 h 71"/>
                <a:gd name="T12" fmla="*/ 19 w 80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1" y="0"/>
                  </a:lnTo>
                  <a:lnTo>
                    <a:pt x="80" y="35"/>
                  </a:lnTo>
                  <a:lnTo>
                    <a:pt x="61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64BB8CED-DA5D-4ECD-91F6-67F63B91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0" y="6709505"/>
              <a:ext cx="59944" cy="51902"/>
            </a:xfrm>
            <a:custGeom>
              <a:avLst/>
              <a:gdLst>
                <a:gd name="T0" fmla="*/ 21 w 82"/>
                <a:gd name="T1" fmla="*/ 71 h 71"/>
                <a:gd name="T2" fmla="*/ 0 w 82"/>
                <a:gd name="T3" fmla="*/ 35 h 71"/>
                <a:gd name="T4" fmla="*/ 21 w 82"/>
                <a:gd name="T5" fmla="*/ 0 h 71"/>
                <a:gd name="T6" fmla="*/ 64 w 82"/>
                <a:gd name="T7" fmla="*/ 0 h 71"/>
                <a:gd name="T8" fmla="*/ 82 w 82"/>
                <a:gd name="T9" fmla="*/ 35 h 71"/>
                <a:gd name="T10" fmla="*/ 64 w 82"/>
                <a:gd name="T11" fmla="*/ 71 h 71"/>
                <a:gd name="T12" fmla="*/ 21 w 82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21" y="71"/>
                  </a:moveTo>
                  <a:lnTo>
                    <a:pt x="0" y="35"/>
                  </a:lnTo>
                  <a:lnTo>
                    <a:pt x="21" y="0"/>
                  </a:lnTo>
                  <a:lnTo>
                    <a:pt x="64" y="0"/>
                  </a:lnTo>
                  <a:lnTo>
                    <a:pt x="82" y="35"/>
                  </a:lnTo>
                  <a:lnTo>
                    <a:pt x="64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14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3CB3FB1-3181-4D18-A571-9A52503741B2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 flipV="1">
            <a:off x="4408846" y="3428999"/>
            <a:ext cx="260872" cy="38811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927AF39-0203-4FAC-AD38-08198B66557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5531072" y="3445147"/>
            <a:ext cx="267106" cy="4287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27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utoUpdateAnimBg="0"/>
      <p:bldP spid="2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1" y="27838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开发流程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2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5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步骤一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响应式页面构建</a:t>
            </a:r>
          </a:p>
        </p:txBody>
      </p:sp>
      <p:sp>
        <p:nvSpPr>
          <p:cNvPr id="7" name="PA_库_文本框 6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2092751" y="2762980"/>
            <a:ext cx="833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/* Media query */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endParaRPr lang="en-US" altLang="zh-CN" sz="3200" dirty="0">
              <a:solidFill>
                <a:srgbClr val="333333"/>
              </a:solidFill>
              <a:latin typeface="Arial Unicode MS"/>
              <a:ea typeface="SFMono-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@media screen and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(</a:t>
            </a:r>
            <a:r>
              <a:rPr lang="en-US" altLang="zh-CN" sz="3200" dirty="0">
                <a:solidFill>
                  <a:srgbClr val="990055"/>
                </a:solidFill>
                <a:latin typeface="Arial Unicode MS"/>
                <a:ea typeface="SFMono-Regular"/>
              </a:rPr>
              <a:t>max</a:t>
            </a:r>
            <a:r>
              <a:rPr lang="zh-CN" altLang="zh-CN" sz="3200" dirty="0">
                <a:solidFill>
                  <a:srgbClr val="990055"/>
                </a:solidFill>
                <a:latin typeface="Arial Unicode MS"/>
                <a:ea typeface="SFMono-Regular"/>
              </a:rPr>
              <a:t>-width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:</a:t>
            </a: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 </a:t>
            </a:r>
            <a:r>
              <a:rPr lang="en-US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768</a:t>
            </a: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px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)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{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</a:t>
            </a:r>
            <a:r>
              <a:rPr lang="en-US" altLang="zh-CN" sz="3200" dirty="0">
                <a:solidFill>
                  <a:srgbClr val="5E8E01"/>
                </a:solidFill>
                <a:latin typeface="Arial Unicode MS"/>
                <a:ea typeface="SFMono-Regular"/>
              </a:rPr>
              <a:t>div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{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	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/* </a:t>
            </a:r>
            <a:r>
              <a:rPr lang="en-US" altLang="zh-CN" sz="3200" dirty="0" err="1">
                <a:solidFill>
                  <a:srgbClr val="666666"/>
                </a:solidFill>
                <a:latin typeface="Arial Unicode MS"/>
                <a:ea typeface="SFMono-Regular"/>
              </a:rPr>
              <a:t>css</a:t>
            </a: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 style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*/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}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}</a:t>
            </a:r>
            <a:r>
              <a:rPr lang="zh-CN" altLang="zh-CN" sz="700" dirty="0"/>
              <a:t> </a:t>
            </a:r>
            <a:endParaRPr lang="zh-CN" altLang="zh-CN" sz="700" dirty="0">
              <a:latin typeface="Arial" panose="020B0604020202020204" pitchFamily="34" charset="0"/>
            </a:endParaRP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4559" y="1758752"/>
            <a:ext cx="339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媒体查询：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@media</a:t>
            </a:r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64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1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前端浏览器兼容问题和方案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常见主流浏览器：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Chrome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Firefox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Opera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Safari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solidFill>
                  <a:srgbClr val="666666"/>
                </a:solidFill>
                <a:latin typeface="Arial Unicode MS"/>
                <a:ea typeface="SFMono-Regular"/>
              </a:rPr>
              <a:t>IE</a:t>
            </a:r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8" name="PA_库_等腰三角形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2134FD8-EF08-447D-ADC9-D4F7C2B13A8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87218" y="3150419"/>
            <a:ext cx="2477815" cy="2136048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 useBgFill="1">
        <p:nvSpPr>
          <p:cNvPr id="9" name="PA_库_椭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8F10285-9DA4-4724-8849-54C287EA4F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44189" y="2725615"/>
            <a:ext cx="1563872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Html</a:t>
            </a:r>
          </a:p>
          <a:p>
            <a:pPr 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标签</a:t>
            </a:r>
          </a:p>
        </p:txBody>
      </p:sp>
      <p:sp useBgFill="1">
        <p:nvSpPr>
          <p:cNvPr id="10" name="PA_库_椭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6934EBE5-6D6D-45E2-9001-6BBFF89B72C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200282" y="4495161"/>
            <a:ext cx="1563873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</a:p>
          <a:p>
            <a:pPr 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样式</a:t>
            </a:r>
          </a:p>
        </p:txBody>
      </p:sp>
      <p:sp useBgFill="1">
        <p:nvSpPr>
          <p:cNvPr id="11" name="PA_库_椭圆 1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3AA115BA-B27C-4029-A3E6-F31B342FB46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38978" y="4495162"/>
            <a:ext cx="1563873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13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D8D0EF68-3FE8-44D3-BE67-857CE4FBD3B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84450" y="4887440"/>
            <a:ext cx="167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造字工房悦黑演示版纤细体" pitchFamily="50" charset="-122"/>
                <a:ea typeface="造字工房悦黑演示版纤细体" pitchFamily="50" charset="-122"/>
              </a:rPr>
              <a:t>ECMAScript</a:t>
            </a:r>
          </a:p>
          <a:p>
            <a:r>
              <a:rPr lang="zh-CN" altLang="en-US" b="1" dirty="0">
                <a:latin typeface="造字工房悦黑演示版纤细体" pitchFamily="50" charset="-122"/>
                <a:ea typeface="造字工房悦黑演示版纤细体" pitchFamily="50" charset="-122"/>
              </a:rPr>
              <a:t>      标准</a:t>
            </a:r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ABA71317-6F9C-481B-8486-8CA174936AD0}"/>
              </a:ext>
            </a:extLst>
          </p:cNvPr>
          <p:cNvSpPr/>
          <p:nvPr/>
        </p:nvSpPr>
        <p:spPr>
          <a:xfrm>
            <a:off x="2613475" y="2671860"/>
            <a:ext cx="1563873" cy="729279"/>
          </a:xfrm>
          <a:prstGeom prst="borderCallout1">
            <a:avLst>
              <a:gd name="adj1" fmla="val 47133"/>
              <a:gd name="adj2" fmla="val 99596"/>
              <a:gd name="adj3" fmla="val 88484"/>
              <a:gd name="adj4" fmla="val 15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对语义化标签支持的缺失</a:t>
            </a:r>
          </a:p>
          <a:p>
            <a:pPr algn="ctr"/>
            <a:endParaRPr lang="zh-CN" altLang="en-US" dirty="0"/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C9FE4417-17FD-457F-9678-4CB94FCCBF46}"/>
              </a:ext>
            </a:extLst>
          </p:cNvPr>
          <p:cNvSpPr/>
          <p:nvPr/>
        </p:nvSpPr>
        <p:spPr>
          <a:xfrm>
            <a:off x="7038564" y="3306073"/>
            <a:ext cx="2783862" cy="1555589"/>
          </a:xfrm>
          <a:prstGeom prst="wedgeEllipseCallout">
            <a:avLst>
              <a:gd name="adj1" fmla="val -37479"/>
              <a:gd name="adj2" fmla="val 52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IE9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以下版本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不支持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ES5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标准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7BE3B9F-C976-429E-9FCF-C60FE17FA060}"/>
              </a:ext>
            </a:extLst>
          </p:cNvPr>
          <p:cNvSpPr/>
          <p:nvPr/>
        </p:nvSpPr>
        <p:spPr>
          <a:xfrm>
            <a:off x="1032388" y="4132384"/>
            <a:ext cx="1794386" cy="729279"/>
          </a:xfrm>
          <a:prstGeom prst="wedgeRoundRectCallout">
            <a:avLst>
              <a:gd name="adj1" fmla="val 74762"/>
              <a:gd name="adj2" fmla="val 113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CSS3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样式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支持的缺失</a:t>
            </a:r>
          </a:p>
        </p:txBody>
      </p:sp>
    </p:spTree>
    <p:extLst>
      <p:ext uri="{BB962C8B-B14F-4D97-AF65-F5344CB8AC3E}">
        <p14:creationId xmlns:p14="http://schemas.microsoft.com/office/powerpoint/2010/main" val="211010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  <p:bldP spid="8" grpId="0" animBg="1"/>
      <p:bldP spid="9" grpId="0" animBg="1"/>
      <p:bldP spid="10" grpId="0" animBg="1"/>
      <p:bldP spid="11" grpId="0" animBg="1"/>
      <p:bldP spid="13" grpId="0" autoUpdateAnimBg="0"/>
      <p:bldP spid="3" grpId="0" animBg="1"/>
      <p:bldP spid="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库_文本框 8"/>
          <p:cNvSpPr txBox="1"/>
          <p:nvPr>
            <p:custDataLst>
              <p:tags r:id="rId1"/>
            </p:custDataLst>
          </p:nvPr>
        </p:nvSpPr>
        <p:spPr>
          <a:xfrm>
            <a:off x="4115310" y="476783"/>
            <a:ext cx="274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造字工房悦黑演示版纤细体" pitchFamily="50" charset="-122"/>
                <a:ea typeface="造字工房悦黑演示版纤细体" pitchFamily="50" charset="-122"/>
              </a:rPr>
              <a:t>    @media</a:t>
            </a:r>
            <a:endParaRPr lang="zh-CN" altLang="en-US" sz="3200" b="1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9BEC6A8-BE39-422E-B456-32384898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58" y="1061558"/>
            <a:ext cx="8113656" cy="55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C6B081-9B85-4A7D-90AA-6BAD9B890B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几何线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358</Words>
  <Application>Microsoft Office PowerPoint</Application>
  <PresentationFormat>宽屏</PresentationFormat>
  <Paragraphs>92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 Unicode MS</vt:lpstr>
      <vt:lpstr>Open Sans</vt:lpstr>
      <vt:lpstr>Poiret One</vt:lpstr>
      <vt:lpstr>SFMono-Regular</vt:lpstr>
      <vt:lpstr>等线</vt:lpstr>
      <vt:lpstr>等线 Light</vt:lpstr>
      <vt:lpstr>微软雅黑</vt:lpstr>
      <vt:lpstr>新蒂下午茶基本版</vt:lpstr>
      <vt:lpstr>造字工房悦黑演示版纤细体</vt:lpstr>
      <vt:lpstr>Arial</vt:lpstr>
      <vt:lpstr>Century Gothic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第一PPT模板网-WWW.1PPT.COM</dc:creator>
  <cp:keywords>第一PPT模板网-WWW.1PPT.COM</cp:keywords>
  <cp:lastModifiedBy>朱鑫栋</cp:lastModifiedBy>
  <cp:revision>195</cp:revision>
  <dcterms:created xsi:type="dcterms:W3CDTF">2017-12-12T06:09:36Z</dcterms:created>
  <dcterms:modified xsi:type="dcterms:W3CDTF">2018-04-23T07:30:33Z</dcterms:modified>
</cp:coreProperties>
</file>